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77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5403B-35C1-4918-90DD-8BB7360941F5}" type="datetimeFigureOut">
              <a:rPr lang="en-US" smtClean="0"/>
              <a:pPr/>
              <a:t>09-Jun-17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A4D8A-CEDD-463E-98EF-4FA3AA9896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291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5403B-35C1-4918-90DD-8BB7360941F5}" type="datetimeFigureOut">
              <a:rPr lang="en-US" smtClean="0"/>
              <a:pPr/>
              <a:t>09-Jun-17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A4D8A-CEDD-463E-98EF-4FA3AA9896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854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5403B-35C1-4918-90DD-8BB7360941F5}" type="datetimeFigureOut">
              <a:rPr lang="en-US" smtClean="0"/>
              <a:pPr/>
              <a:t>09-Jun-17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A4D8A-CEDD-463E-98EF-4FA3AA9896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230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5403B-35C1-4918-90DD-8BB7360941F5}" type="datetimeFigureOut">
              <a:rPr lang="en-US" smtClean="0"/>
              <a:pPr/>
              <a:t>09-Jun-17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A4D8A-CEDD-463E-98EF-4FA3AA9896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771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5403B-35C1-4918-90DD-8BB7360941F5}" type="datetimeFigureOut">
              <a:rPr lang="en-US" smtClean="0"/>
              <a:pPr/>
              <a:t>09-Jun-17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A4D8A-CEDD-463E-98EF-4FA3AA9896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42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5403B-35C1-4918-90DD-8BB7360941F5}" type="datetimeFigureOut">
              <a:rPr lang="en-US" smtClean="0"/>
              <a:pPr/>
              <a:t>09-Jun-17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A4D8A-CEDD-463E-98EF-4FA3AA9896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060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5403B-35C1-4918-90DD-8BB7360941F5}" type="datetimeFigureOut">
              <a:rPr lang="en-US" smtClean="0"/>
              <a:pPr/>
              <a:t>09-Jun-17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A4D8A-CEDD-463E-98EF-4FA3AA9896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576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5403B-35C1-4918-90DD-8BB7360941F5}" type="datetimeFigureOut">
              <a:rPr lang="en-US" smtClean="0"/>
              <a:pPr/>
              <a:t>09-Jun-17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A4D8A-CEDD-463E-98EF-4FA3AA9896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154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5403B-35C1-4918-90DD-8BB7360941F5}" type="datetimeFigureOut">
              <a:rPr lang="en-US" smtClean="0"/>
              <a:pPr/>
              <a:t>09-Jun-17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A4D8A-CEDD-463E-98EF-4FA3AA9896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727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5403B-35C1-4918-90DD-8BB7360941F5}" type="datetimeFigureOut">
              <a:rPr lang="en-US" smtClean="0"/>
              <a:pPr/>
              <a:t>09-Jun-17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A4D8A-CEDD-463E-98EF-4FA3AA9896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729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5403B-35C1-4918-90DD-8BB7360941F5}" type="datetimeFigureOut">
              <a:rPr lang="en-US" smtClean="0"/>
              <a:pPr/>
              <a:t>09-Jun-17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A4D8A-CEDD-463E-98EF-4FA3AA9896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424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B5403B-35C1-4918-90DD-8BB7360941F5}" type="datetimeFigureOut">
              <a:rPr lang="en-US" smtClean="0"/>
              <a:pPr/>
              <a:t>09-Jun-17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A4D8A-CEDD-463E-98EF-4FA3AA9896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822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71800" y="457200"/>
            <a:ext cx="335280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Preparation of </a:t>
            </a:r>
            <a:r>
              <a:rPr lang="en-US" sz="1400" b="1" i="1" dirty="0"/>
              <a:t>C. </a:t>
            </a:r>
            <a:r>
              <a:rPr lang="en-US" sz="1400" b="1" i="1" dirty="0" err="1"/>
              <a:t>elegans</a:t>
            </a:r>
            <a:r>
              <a:rPr lang="en-US" sz="1400" b="1" dirty="0"/>
              <a:t> </a:t>
            </a:r>
            <a:r>
              <a:rPr lang="en-US" sz="1400" b="1" i="1" dirty="0"/>
              <a:t>gon-2(-)</a:t>
            </a:r>
            <a:r>
              <a:rPr lang="en-US" sz="1400" b="1" dirty="0"/>
              <a:t> mutants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4038600" y="1905000"/>
            <a:ext cx="121920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Liquid </a:t>
            </a:r>
            <a:r>
              <a:rPr lang="en-US" sz="1400" b="1" dirty="0" smtClean="0"/>
              <a:t>culture 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2590800"/>
            <a:ext cx="3124200" cy="307777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Treatment </a:t>
            </a:r>
            <a:r>
              <a:rPr lang="en-US" sz="1400" dirty="0"/>
              <a:t>with RNAi starting at </a:t>
            </a:r>
            <a:r>
              <a:rPr lang="en-US" sz="1400" dirty="0" smtClean="0"/>
              <a:t>L4 stage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5257800" y="2590800"/>
            <a:ext cx="3124200" cy="307777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Treatment </a:t>
            </a:r>
            <a:r>
              <a:rPr lang="en-US" sz="1400" dirty="0"/>
              <a:t>with RNAi starting at L1 stage</a:t>
            </a:r>
            <a:endParaRPr lang="de-DE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3200400" y="3429000"/>
            <a:ext cx="289560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Collection of young and aged worms </a:t>
            </a:r>
            <a:endParaRPr lang="de-DE" sz="1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505200" y="4267200"/>
            <a:ext cx="228600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Insoluble protein </a:t>
            </a:r>
            <a:r>
              <a:rPr lang="en-US" sz="1400" b="1" dirty="0" smtClean="0"/>
              <a:t>extraction</a:t>
            </a:r>
            <a:endParaRPr lang="de-DE" sz="1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505200" y="5105400"/>
            <a:ext cx="228600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Mass spectrometry analysis</a:t>
            </a:r>
            <a:endParaRPr lang="de-DE" sz="1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066800" y="5943600"/>
            <a:ext cx="7162799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i="1" dirty="0"/>
              <a:t>In vivo </a:t>
            </a:r>
            <a:r>
              <a:rPr lang="en-US" sz="1400" b="1" dirty="0"/>
              <a:t>evaluation of the influence of a gene of interest on </a:t>
            </a:r>
            <a:r>
              <a:rPr lang="en-US" sz="1400" b="1" dirty="0" smtClean="0"/>
              <a:t>protein aggregation during </a:t>
            </a:r>
            <a:r>
              <a:rPr lang="en-US" sz="1400" b="1" dirty="0"/>
              <a:t>aging</a:t>
            </a:r>
            <a:endParaRPr lang="de-DE" sz="1400" b="1" dirty="0"/>
          </a:p>
        </p:txBody>
      </p:sp>
      <p:sp>
        <p:nvSpPr>
          <p:cNvPr id="10" name="TextBox 3"/>
          <p:cNvSpPr txBox="1"/>
          <p:nvPr/>
        </p:nvSpPr>
        <p:spPr>
          <a:xfrm>
            <a:off x="3200400" y="1170801"/>
            <a:ext cx="2971800" cy="307777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Preparation of </a:t>
            </a:r>
            <a:r>
              <a:rPr lang="en-US" sz="1400" dirty="0" smtClean="0"/>
              <a:t>bacteria as food source</a:t>
            </a:r>
            <a:endParaRPr lang="en-US" sz="1400" dirty="0"/>
          </a:p>
        </p:txBody>
      </p:sp>
      <p:cxnSp>
        <p:nvCxnSpPr>
          <p:cNvPr id="14" name="Gerade Verbindung mit Pfeil 13"/>
          <p:cNvCxnSpPr/>
          <p:nvPr/>
        </p:nvCxnSpPr>
        <p:spPr>
          <a:xfrm>
            <a:off x="4648200" y="838200"/>
            <a:ext cx="0" cy="30480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/>
          <p:nvPr/>
        </p:nvCxnSpPr>
        <p:spPr>
          <a:xfrm>
            <a:off x="4648200" y="3048000"/>
            <a:ext cx="0" cy="30480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>
            <a:off x="4648200" y="1524000"/>
            <a:ext cx="0" cy="30480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>
            <a:off x="4648200" y="3886200"/>
            <a:ext cx="0" cy="30480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/>
          <p:nvPr/>
        </p:nvCxnSpPr>
        <p:spPr>
          <a:xfrm>
            <a:off x="4648200" y="4724400"/>
            <a:ext cx="0" cy="30480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/>
          <p:nvPr/>
        </p:nvCxnSpPr>
        <p:spPr>
          <a:xfrm>
            <a:off x="4648200" y="5562600"/>
            <a:ext cx="0" cy="30480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/>
          <p:cNvCxnSpPr/>
          <p:nvPr/>
        </p:nvCxnSpPr>
        <p:spPr>
          <a:xfrm flipH="1">
            <a:off x="3810000" y="2286000"/>
            <a:ext cx="228600" cy="22860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mit Pfeil 25"/>
          <p:cNvCxnSpPr/>
          <p:nvPr/>
        </p:nvCxnSpPr>
        <p:spPr>
          <a:xfrm>
            <a:off x="5257800" y="2286000"/>
            <a:ext cx="228600" cy="22860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5"/>
          <p:cNvCxnSpPr/>
          <p:nvPr/>
        </p:nvCxnSpPr>
        <p:spPr>
          <a:xfrm>
            <a:off x="5867400" y="4724400"/>
            <a:ext cx="228600" cy="22860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172200" y="5103911"/>
            <a:ext cx="1828800" cy="307777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Western </a:t>
            </a:r>
            <a:r>
              <a:rPr lang="en-US" sz="1400" dirty="0" smtClean="0"/>
              <a:t>blot analysis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341955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GrohN</dc:creator>
  <cp:lastModifiedBy>Della David</cp:lastModifiedBy>
  <cp:revision>11</cp:revision>
  <dcterms:created xsi:type="dcterms:W3CDTF">2017-05-16T14:36:25Z</dcterms:created>
  <dcterms:modified xsi:type="dcterms:W3CDTF">2017-06-09T10:22:13Z</dcterms:modified>
</cp:coreProperties>
</file>